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13135811" r:id="rId2"/>
    <p:sldId id="13135814" r:id="rId3"/>
  </p:sldIdLst>
  <p:sldSz cx="12192000" cy="6858000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92" d="100"/>
          <a:sy n="92" d="100"/>
        </p:scale>
        <p:origin x="307" y="10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BF85CB4-8459-BE50-A27A-BD23514B7FD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>
            <a:extLst>
              <a:ext uri="{FF2B5EF4-FFF2-40B4-BE49-F238E27FC236}">
                <a16:creationId xmlns:a16="http://schemas.microsoft.com/office/drawing/2014/main" id="{C119273A-A943-DD54-FC49-FEFA34D3774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DAE35987-799D-1B31-FB47-9E5A62F556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4F42-78BF-453D-91D0-C41A9CEFAA20}" type="datetimeFigureOut">
              <a:rPr lang="zh-CN" altLang="en-US" smtClean="0"/>
              <a:t>2022/11/21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211D0A-1303-6663-76DE-E362CABB49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F088931-BB50-97D6-743F-1CB60F82C3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BA6-4ED7-41F8-A219-44383E082C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997667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0A9D7A01-12E4-CFC0-3667-1E1066545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D81B6D0C-EAEC-6264-DD1A-A0F6CDB4BCA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64877DDB-73BE-14FF-5E8E-18E8F65DA0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4F42-78BF-453D-91D0-C41A9CEFAA20}" type="datetimeFigureOut">
              <a:rPr lang="zh-CN" altLang="en-US" smtClean="0"/>
              <a:t>2022/11/21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DCC6CCF1-27B2-3778-3E20-CCDC32A4D6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8EDF8609-00C0-532A-0494-336C595999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BA6-4ED7-41F8-A219-44383E082C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80857971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>
            <a:extLst>
              <a:ext uri="{FF2B5EF4-FFF2-40B4-BE49-F238E27FC236}">
                <a16:creationId xmlns:a16="http://schemas.microsoft.com/office/drawing/2014/main" id="{00284849-6BFF-E368-5CA3-EDD09398845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>
            <a:extLst>
              <a:ext uri="{FF2B5EF4-FFF2-40B4-BE49-F238E27FC236}">
                <a16:creationId xmlns:a16="http://schemas.microsoft.com/office/drawing/2014/main" id="{BD4C5BD9-8986-AA9F-4627-15C9938896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901078E7-847A-3425-D4A9-09CC906A89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4F42-78BF-453D-91D0-C41A9CEFAA20}" type="datetimeFigureOut">
              <a:rPr lang="zh-CN" altLang="en-US" smtClean="0"/>
              <a:t>2022/11/21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F17BBB77-A452-DEA7-2E81-8DCDCB0C37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B910EEC8-D272-93A4-1266-902329B761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BA6-4ED7-41F8-A219-44383E082C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4094401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4C9894A1-35D8-723A-A84E-965A4DB563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8435C7C0-44DB-C77D-6DBC-CD9FB55EE94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485FD74-0397-D37A-0D18-1B9DE03BC6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4F42-78BF-453D-91D0-C41A9CEFAA20}" type="datetimeFigureOut">
              <a:rPr lang="zh-CN" altLang="en-US" smtClean="0"/>
              <a:t>2022/11/21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EE55C450-482D-BFB5-F10B-410A3AFE6F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7A433819-9AC8-6C54-5CFA-5CC03019D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BA6-4ED7-41F8-A219-44383E082C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1801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33A7B71C-C972-F384-88A7-87999D9F6A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D7ADFAB8-6887-02BC-69F0-10E4C41114B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3ECB06CF-4A2F-ABFD-8E2E-A9FE936D35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4F42-78BF-453D-91D0-C41A9CEFAA20}" type="datetimeFigureOut">
              <a:rPr lang="zh-CN" altLang="en-US" smtClean="0"/>
              <a:t>2022/11/21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72DAC8E2-CEE9-7208-CF16-EBF7DB1471A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2F5CD081-D5C5-383A-4E43-BFA6C5A20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BA6-4ED7-41F8-A219-44383E082C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668875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CF9C769B-94EC-EC97-583B-76730C11A1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67E1745D-1493-C727-E737-D54104F7667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5183AE3A-E17C-3152-322E-3B513720A60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5AA62FAB-5DDA-DDFC-4A3C-354388E285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4F42-78BF-453D-91D0-C41A9CEFAA20}" type="datetimeFigureOut">
              <a:rPr lang="zh-CN" altLang="en-US" smtClean="0"/>
              <a:t>2022/11/21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AFD15B4-55D0-D9ED-0FDA-317C322E83C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AC87A5A-C4EE-CC02-D366-BD5C2A2E9B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BA6-4ED7-41F8-A219-44383E082C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5128600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B71AE1BE-5D98-5E99-5336-F824F3574C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2BA7CA98-4602-F65C-94C7-B68C0FE0E92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>
            <a:extLst>
              <a:ext uri="{FF2B5EF4-FFF2-40B4-BE49-F238E27FC236}">
                <a16:creationId xmlns:a16="http://schemas.microsoft.com/office/drawing/2014/main" id="{394AAE2F-EE9D-DABF-F056-F097CC3BFA3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5" name="文本占位符 4">
            <a:extLst>
              <a:ext uri="{FF2B5EF4-FFF2-40B4-BE49-F238E27FC236}">
                <a16:creationId xmlns:a16="http://schemas.microsoft.com/office/drawing/2014/main" id="{74E1907C-0406-8ABE-90BA-A7D1B787742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>
            <a:extLst>
              <a:ext uri="{FF2B5EF4-FFF2-40B4-BE49-F238E27FC236}">
                <a16:creationId xmlns:a16="http://schemas.microsoft.com/office/drawing/2014/main" id="{F87D3F69-97D3-0E33-D730-50167A1CD2F0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7" name="日期占位符 6">
            <a:extLst>
              <a:ext uri="{FF2B5EF4-FFF2-40B4-BE49-F238E27FC236}">
                <a16:creationId xmlns:a16="http://schemas.microsoft.com/office/drawing/2014/main" id="{D539BBD1-65B8-4C85-6013-1A42966722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4F42-78BF-453D-91D0-C41A9CEFAA20}" type="datetimeFigureOut">
              <a:rPr lang="zh-CN" altLang="en-US" smtClean="0"/>
              <a:t>2022/11/21</a:t>
            </a:fld>
            <a:endParaRPr lang="zh-CN" altLang="en-US"/>
          </a:p>
        </p:txBody>
      </p:sp>
      <p:sp>
        <p:nvSpPr>
          <p:cNvPr id="8" name="页脚占位符 7">
            <a:extLst>
              <a:ext uri="{FF2B5EF4-FFF2-40B4-BE49-F238E27FC236}">
                <a16:creationId xmlns:a16="http://schemas.microsoft.com/office/drawing/2014/main" id="{B10C2C32-2EE5-6B4D-D0DE-CDA625B4070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>
            <a:extLst>
              <a:ext uri="{FF2B5EF4-FFF2-40B4-BE49-F238E27FC236}">
                <a16:creationId xmlns:a16="http://schemas.microsoft.com/office/drawing/2014/main" id="{EF978E4C-5AA1-0A22-B208-18348719D5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BA6-4ED7-41F8-A219-44383E082C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678079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664FF0D0-FD32-2919-FE1E-ED17BE377D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2">
            <a:extLst>
              <a:ext uri="{FF2B5EF4-FFF2-40B4-BE49-F238E27FC236}">
                <a16:creationId xmlns:a16="http://schemas.microsoft.com/office/drawing/2014/main" id="{D864EB66-07F0-89B1-0417-64E11332F88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4F42-78BF-453D-91D0-C41A9CEFAA20}" type="datetimeFigureOut">
              <a:rPr lang="zh-CN" altLang="en-US" smtClean="0"/>
              <a:t>2022/11/21</a:t>
            </a:fld>
            <a:endParaRPr lang="zh-CN" altLang="en-US"/>
          </a:p>
        </p:txBody>
      </p:sp>
      <p:sp>
        <p:nvSpPr>
          <p:cNvPr id="4" name="页脚占位符 3">
            <a:extLst>
              <a:ext uri="{FF2B5EF4-FFF2-40B4-BE49-F238E27FC236}">
                <a16:creationId xmlns:a16="http://schemas.microsoft.com/office/drawing/2014/main" id="{431DA871-5561-34A0-048A-CF5740D654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>
            <a:extLst>
              <a:ext uri="{FF2B5EF4-FFF2-40B4-BE49-F238E27FC236}">
                <a16:creationId xmlns:a16="http://schemas.microsoft.com/office/drawing/2014/main" id="{F4873DC3-4B1B-938A-2F5A-5F8913BEE1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BA6-4ED7-41F8-A219-44383E082C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517637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>
            <a:extLst>
              <a:ext uri="{FF2B5EF4-FFF2-40B4-BE49-F238E27FC236}">
                <a16:creationId xmlns:a16="http://schemas.microsoft.com/office/drawing/2014/main" id="{AA236E07-4189-D33A-B266-E40DDAA935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4F42-78BF-453D-91D0-C41A9CEFAA20}" type="datetimeFigureOut">
              <a:rPr lang="zh-CN" altLang="en-US" smtClean="0"/>
              <a:t>2022/11/21</a:t>
            </a:fld>
            <a:endParaRPr lang="zh-CN" altLang="en-US"/>
          </a:p>
        </p:txBody>
      </p:sp>
      <p:sp>
        <p:nvSpPr>
          <p:cNvPr id="3" name="页脚占位符 2">
            <a:extLst>
              <a:ext uri="{FF2B5EF4-FFF2-40B4-BE49-F238E27FC236}">
                <a16:creationId xmlns:a16="http://schemas.microsoft.com/office/drawing/2014/main" id="{06575A8D-1240-0396-C778-709E13C592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>
            <a:extLst>
              <a:ext uri="{FF2B5EF4-FFF2-40B4-BE49-F238E27FC236}">
                <a16:creationId xmlns:a16="http://schemas.microsoft.com/office/drawing/2014/main" id="{B6A81D11-B3AB-22E0-ED3F-D04512E00D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BA6-4ED7-41F8-A219-44383E082C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032899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295356EC-0B94-CD2E-CCA6-4ADB7546F98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>
            <a:extLst>
              <a:ext uri="{FF2B5EF4-FFF2-40B4-BE49-F238E27FC236}">
                <a16:creationId xmlns:a16="http://schemas.microsoft.com/office/drawing/2014/main" id="{00DBF745-B391-83D8-703D-034B85EB0E3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98EDAC7C-8CA5-62F8-BA02-C0AB9A31519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D63FBBAD-40F2-C9A1-DAD9-A27B28F2D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4F42-78BF-453D-91D0-C41A9CEFAA20}" type="datetimeFigureOut">
              <a:rPr lang="zh-CN" altLang="en-US" smtClean="0"/>
              <a:t>2022/11/21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C630E85E-774F-6BE6-2E29-D7E7F4140D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2DB994D1-1353-217B-DFD0-CA94417753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BA6-4ED7-41F8-A219-44383E082C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54969650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>
            <a:extLst>
              <a:ext uri="{FF2B5EF4-FFF2-40B4-BE49-F238E27FC236}">
                <a16:creationId xmlns:a16="http://schemas.microsoft.com/office/drawing/2014/main" id="{8FBA2337-AB79-D8C9-8703-37E7B126458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>
            <a:extLst>
              <a:ext uri="{FF2B5EF4-FFF2-40B4-BE49-F238E27FC236}">
                <a16:creationId xmlns:a16="http://schemas.microsoft.com/office/drawing/2014/main" id="{1E23D8A0-2E69-362F-B6BF-7EF743E4A0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>
            <a:extLst>
              <a:ext uri="{FF2B5EF4-FFF2-40B4-BE49-F238E27FC236}">
                <a16:creationId xmlns:a16="http://schemas.microsoft.com/office/drawing/2014/main" id="{0423D63A-F1C5-4A77-53DE-5C21E9F16A7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4">
            <a:extLst>
              <a:ext uri="{FF2B5EF4-FFF2-40B4-BE49-F238E27FC236}">
                <a16:creationId xmlns:a16="http://schemas.microsoft.com/office/drawing/2014/main" id="{3045446D-718A-6035-701C-1FA3743FCCA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814F42-78BF-453D-91D0-C41A9CEFAA20}" type="datetimeFigureOut">
              <a:rPr lang="zh-CN" altLang="en-US" smtClean="0"/>
              <a:t>2022/11/21</a:t>
            </a:fld>
            <a:endParaRPr lang="zh-CN" altLang="en-US"/>
          </a:p>
        </p:txBody>
      </p:sp>
      <p:sp>
        <p:nvSpPr>
          <p:cNvPr id="6" name="页脚占位符 5">
            <a:extLst>
              <a:ext uri="{FF2B5EF4-FFF2-40B4-BE49-F238E27FC236}">
                <a16:creationId xmlns:a16="http://schemas.microsoft.com/office/drawing/2014/main" id="{5FDB9C4E-5A58-A459-7887-38D5DCBC36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>
            <a:extLst>
              <a:ext uri="{FF2B5EF4-FFF2-40B4-BE49-F238E27FC236}">
                <a16:creationId xmlns:a16="http://schemas.microsoft.com/office/drawing/2014/main" id="{829CB056-687C-20A3-380D-E679CAA853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14BA6-4ED7-41F8-A219-44383E082C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0671173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>
            <a:extLst>
              <a:ext uri="{FF2B5EF4-FFF2-40B4-BE49-F238E27FC236}">
                <a16:creationId xmlns:a16="http://schemas.microsoft.com/office/drawing/2014/main" id="{2A63B341-3A5A-D037-5566-CBDB1ED79C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>
            <a:extLst>
              <a:ext uri="{FF2B5EF4-FFF2-40B4-BE49-F238E27FC236}">
                <a16:creationId xmlns:a16="http://schemas.microsoft.com/office/drawing/2014/main" id="{E3FF22C0-FEF0-1ED4-8B2B-B9B5FA267DC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二级</a:t>
            </a:r>
          </a:p>
          <a:p>
            <a:pPr lvl="2"/>
            <a:r>
              <a:rPr lang="zh-CN" altLang="en-US"/>
              <a:t>三级</a:t>
            </a:r>
          </a:p>
          <a:p>
            <a:pPr lvl="3"/>
            <a:r>
              <a:rPr lang="zh-CN" altLang="en-US"/>
              <a:t>四级</a:t>
            </a:r>
          </a:p>
          <a:p>
            <a:pPr lvl="4"/>
            <a:r>
              <a:rPr lang="zh-CN" altLang="en-US"/>
              <a:t>五级</a:t>
            </a:r>
          </a:p>
        </p:txBody>
      </p:sp>
      <p:sp>
        <p:nvSpPr>
          <p:cNvPr id="4" name="日期占位符 3">
            <a:extLst>
              <a:ext uri="{FF2B5EF4-FFF2-40B4-BE49-F238E27FC236}">
                <a16:creationId xmlns:a16="http://schemas.microsoft.com/office/drawing/2014/main" id="{442D4D56-8132-5DE8-5150-25A0FC39153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814F42-78BF-453D-91D0-C41A9CEFAA20}" type="datetimeFigureOut">
              <a:rPr lang="zh-CN" altLang="en-US" smtClean="0"/>
              <a:t>2022/11/21</a:t>
            </a:fld>
            <a:endParaRPr lang="zh-CN" altLang="en-US"/>
          </a:p>
        </p:txBody>
      </p:sp>
      <p:sp>
        <p:nvSpPr>
          <p:cNvPr id="5" name="页脚占位符 4">
            <a:extLst>
              <a:ext uri="{FF2B5EF4-FFF2-40B4-BE49-F238E27FC236}">
                <a16:creationId xmlns:a16="http://schemas.microsoft.com/office/drawing/2014/main" id="{9357903B-BEDA-80A1-4384-0E6073174BA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>
            <a:extLst>
              <a:ext uri="{FF2B5EF4-FFF2-40B4-BE49-F238E27FC236}">
                <a16:creationId xmlns:a16="http://schemas.microsoft.com/office/drawing/2014/main" id="{AC3FDD8B-884A-04E8-0CCE-25E52F74D5A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814BA6-4ED7-41F8-A219-44383E082C36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7111941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矩形 1">
            <a:extLst>
              <a:ext uri="{FF2B5EF4-FFF2-40B4-BE49-F238E27FC236}">
                <a16:creationId xmlns:a16="http://schemas.microsoft.com/office/drawing/2014/main" id="{D9715490-7E8A-417E-89CA-72121120FF70}"/>
              </a:ext>
            </a:extLst>
          </p:cNvPr>
          <p:cNvSpPr/>
          <p:nvPr/>
        </p:nvSpPr>
        <p:spPr>
          <a:xfrm>
            <a:off x="0" y="2228850"/>
            <a:ext cx="12192000" cy="1933576"/>
          </a:xfrm>
          <a:prstGeom prst="rect">
            <a:avLst/>
          </a:prstGeom>
          <a:solidFill>
            <a:srgbClr val="00A0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676E073C-4630-47D5-BF4E-208752626D0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36787" y="170995"/>
            <a:ext cx="9697803" cy="6516009"/>
          </a:xfrm>
          <a:prstGeom prst="rect">
            <a:avLst/>
          </a:prstGeom>
        </p:spPr>
      </p:pic>
      <p:sp>
        <p:nvSpPr>
          <p:cNvPr id="5" name="文本框 4">
            <a:extLst>
              <a:ext uri="{FF2B5EF4-FFF2-40B4-BE49-F238E27FC236}">
                <a16:creationId xmlns:a16="http://schemas.microsoft.com/office/drawing/2014/main" id="{B82869E4-AFD7-47D9-AC0D-AE669A67E5FA}"/>
              </a:ext>
            </a:extLst>
          </p:cNvPr>
          <p:cNvSpPr txBox="1"/>
          <p:nvPr/>
        </p:nvSpPr>
        <p:spPr>
          <a:xfrm>
            <a:off x="2969934" y="2714814"/>
            <a:ext cx="687165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600" b="1" dirty="0">
                <a:solidFill>
                  <a:schemeClr val="bg1"/>
                </a:solidFill>
              </a:rPr>
              <a:t>电子签章文件验真伪的方法</a:t>
            </a:r>
          </a:p>
        </p:txBody>
      </p:sp>
      <p:sp>
        <p:nvSpPr>
          <p:cNvPr id="6" name="文本框 5">
            <a:extLst>
              <a:ext uri="{FF2B5EF4-FFF2-40B4-BE49-F238E27FC236}">
                <a16:creationId xmlns:a16="http://schemas.microsoft.com/office/drawing/2014/main" id="{2D2275FE-86BA-4982-9D0D-C64A3B6D6FB3}"/>
              </a:ext>
            </a:extLst>
          </p:cNvPr>
          <p:cNvSpPr txBox="1"/>
          <p:nvPr/>
        </p:nvSpPr>
        <p:spPr>
          <a:xfrm>
            <a:off x="3667028" y="3428999"/>
            <a:ext cx="5533534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1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劳务合同</a:t>
            </a:r>
            <a:r>
              <a:rPr lang="en-US" altLang="zh-CN" sz="1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|</a:t>
            </a:r>
            <a:r>
              <a:rPr lang="zh-CN" altLang="en-US" sz="1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结算单</a:t>
            </a:r>
            <a:r>
              <a:rPr lang="en-US" altLang="zh-CN" sz="1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|</a:t>
            </a:r>
            <a:r>
              <a:rPr lang="zh-CN" altLang="en-US" sz="1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电子签章文件</a:t>
            </a:r>
            <a:r>
              <a:rPr lang="en-US" altLang="zh-CN" sz="1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|</a:t>
            </a:r>
            <a:r>
              <a:rPr lang="zh-CN" altLang="en-US" sz="1200" dirty="0">
                <a:solidFill>
                  <a:schemeClr val="bg1"/>
                </a:solidFill>
                <a:latin typeface="微软雅黑 Light" panose="020B0502040204020203" pitchFamily="34" charset="-122"/>
                <a:ea typeface="微软雅黑 Light" panose="020B0502040204020203" pitchFamily="34" charset="-122"/>
              </a:rPr>
              <a:t>验签方法</a:t>
            </a:r>
          </a:p>
        </p:txBody>
      </p:sp>
      <p:pic>
        <p:nvPicPr>
          <p:cNvPr id="3" name="图片 2">
            <a:extLst>
              <a:ext uri="{FF2B5EF4-FFF2-40B4-BE49-F238E27FC236}">
                <a16:creationId xmlns:a16="http://schemas.microsoft.com/office/drawing/2014/main" id="{180E07DB-8355-09BF-796D-D49E272A177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7651"/>
            <a:ext cx="2248958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484117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矩形 4">
            <a:extLst>
              <a:ext uri="{FF2B5EF4-FFF2-40B4-BE49-F238E27FC236}">
                <a16:creationId xmlns:a16="http://schemas.microsoft.com/office/drawing/2014/main" id="{DA6E01F1-CD3B-C72F-9612-7E85F1D6A7FC}"/>
              </a:ext>
            </a:extLst>
          </p:cNvPr>
          <p:cNvSpPr/>
          <p:nvPr/>
        </p:nvSpPr>
        <p:spPr>
          <a:xfrm>
            <a:off x="0" y="1962841"/>
            <a:ext cx="12192000" cy="2949979"/>
          </a:xfrm>
          <a:prstGeom prst="rect">
            <a:avLst/>
          </a:prstGeom>
          <a:solidFill>
            <a:srgbClr val="00A0E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CN" altLang="en-US"/>
          </a:p>
        </p:txBody>
      </p:sp>
      <p:pic>
        <p:nvPicPr>
          <p:cNvPr id="6" name="图片 5">
            <a:extLst>
              <a:ext uri="{FF2B5EF4-FFF2-40B4-BE49-F238E27FC236}">
                <a16:creationId xmlns:a16="http://schemas.microsoft.com/office/drawing/2014/main" id="{3AAA1C33-6292-156E-00E4-D3B6C354D28E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94976" y="0"/>
            <a:ext cx="9697803" cy="6516009"/>
          </a:xfrm>
          <a:prstGeom prst="rect">
            <a:avLst/>
          </a:prstGeom>
        </p:spPr>
      </p:pic>
      <p:sp>
        <p:nvSpPr>
          <p:cNvPr id="2" name="文本框 1">
            <a:extLst>
              <a:ext uri="{FF2B5EF4-FFF2-40B4-BE49-F238E27FC236}">
                <a16:creationId xmlns:a16="http://schemas.microsoft.com/office/drawing/2014/main" id="{751B0954-2A18-300B-E20B-990B10818F43}"/>
              </a:ext>
            </a:extLst>
          </p:cNvPr>
          <p:cNvSpPr txBox="1"/>
          <p:nvPr/>
        </p:nvSpPr>
        <p:spPr>
          <a:xfrm>
            <a:off x="1920240" y="2610198"/>
            <a:ext cx="9027622" cy="171771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  <a:latin typeface="阿里巴巴普惠体 2.0 105 Heavy" panose="00020600040101010101" pitchFamily="18" charset="-122"/>
                <a:ea typeface="阿里巴巴普惠体 2.0 105 Heavy" panose="00020600040101010101" pitchFamily="18" charset="-122"/>
                <a:cs typeface="阿里巴巴普惠体 2.0 105 Heavy" panose="00020600040101010101" pitchFamily="18" charset="-122"/>
              </a:rPr>
              <a:t>1</a:t>
            </a:r>
            <a:r>
              <a:rPr lang="zh-CN" altLang="en-US" dirty="0">
                <a:solidFill>
                  <a:schemeClr val="bg1"/>
                </a:solidFill>
                <a:latin typeface="阿里巴巴普惠体 2.0 105 Heavy" panose="00020600040101010101" pitchFamily="18" charset="-122"/>
                <a:ea typeface="阿里巴巴普惠体 2.0 105 Heavy" panose="00020600040101010101" pitchFamily="18" charset="-122"/>
                <a:cs typeface="阿里巴巴普惠体 2.0 105 Heavy" panose="00020600040101010101" pitchFamily="18" charset="-122"/>
              </a:rPr>
              <a:t>、山西建工平台验签                </a:t>
            </a:r>
            <a:r>
              <a:rPr lang="en-US" altLang="zh-CN" dirty="0">
                <a:solidFill>
                  <a:schemeClr val="bg1"/>
                </a:solidFill>
                <a:latin typeface="阿里巴巴普惠体 2.0 105 Heavy" panose="00020600040101010101" pitchFamily="18" charset="-122"/>
                <a:ea typeface="阿里巴巴普惠体 2.0 105 Heavy" panose="00020600040101010101" pitchFamily="18" charset="-122"/>
                <a:cs typeface="阿里巴巴普惠体 2.0 105 Heavy" panose="00020600040101010101" pitchFamily="18" charset="-122"/>
              </a:rPr>
              <a:t>http://oa.sxcig.com:9180/verifier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  <a:latin typeface="阿里巴巴普惠体 2.0 105 Heavy" panose="00020600040101010101" pitchFamily="18" charset="-122"/>
                <a:ea typeface="阿里巴巴普惠体 2.0 105 Heavy" panose="00020600040101010101" pitchFamily="18" charset="-122"/>
                <a:cs typeface="阿里巴巴普惠体 2.0 105 Heavy" panose="00020600040101010101" pitchFamily="18" charset="-122"/>
              </a:rPr>
              <a:t>2</a:t>
            </a:r>
            <a:r>
              <a:rPr lang="zh-CN" altLang="en-US" dirty="0">
                <a:solidFill>
                  <a:schemeClr val="bg1"/>
                </a:solidFill>
                <a:latin typeface="阿里巴巴普惠体 2.0 105 Heavy" panose="00020600040101010101" pitchFamily="18" charset="-122"/>
                <a:ea typeface="阿里巴巴普惠体 2.0 105 Heavy" panose="00020600040101010101" pitchFamily="18" charset="-122"/>
                <a:cs typeface="阿里巴巴普惠体 2.0 105 Heavy" panose="00020600040101010101" pitchFamily="18" charset="-122"/>
              </a:rPr>
              <a:t>、契约锁官网验签                    </a:t>
            </a:r>
            <a:r>
              <a:rPr lang="en-US" altLang="zh-CN" dirty="0">
                <a:solidFill>
                  <a:schemeClr val="bg1"/>
                </a:solidFill>
                <a:latin typeface="阿里巴巴普惠体 2.0 105 Heavy" panose="00020600040101010101" pitchFamily="18" charset="-122"/>
                <a:ea typeface="阿里巴巴普惠体 2.0 105 Heavy" panose="00020600040101010101" pitchFamily="18" charset="-122"/>
                <a:cs typeface="阿里巴巴普惠体 2.0 105 Heavy" panose="00020600040101010101" pitchFamily="18" charset="-122"/>
              </a:rPr>
              <a:t>https://www.qiyuesuo.com/verify.html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  <a:latin typeface="阿里巴巴普惠体 2.0 105 Heavy" panose="00020600040101010101" pitchFamily="18" charset="-122"/>
                <a:ea typeface="阿里巴巴普惠体 2.0 105 Heavy" panose="00020600040101010101" pitchFamily="18" charset="-122"/>
                <a:cs typeface="阿里巴巴普惠体 2.0 105 Heavy" panose="00020600040101010101" pitchFamily="18" charset="-122"/>
              </a:rPr>
              <a:t>3</a:t>
            </a:r>
            <a:r>
              <a:rPr lang="zh-CN" altLang="en-US" dirty="0">
                <a:solidFill>
                  <a:schemeClr val="bg1"/>
                </a:solidFill>
                <a:latin typeface="阿里巴巴普惠体 2.0 105 Heavy" panose="00020600040101010101" pitchFamily="18" charset="-122"/>
                <a:ea typeface="阿里巴巴普惠体 2.0 105 Heavy" panose="00020600040101010101" pitchFamily="18" charset="-122"/>
                <a:cs typeface="阿里巴巴普惠体 2.0 105 Heavy" panose="00020600040101010101" pitchFamily="18" charset="-122"/>
              </a:rPr>
              <a:t>、政府免登陆验签链接     </a:t>
            </a:r>
            <a:r>
              <a:rPr lang="en-US" altLang="zh-CN" dirty="0">
                <a:solidFill>
                  <a:schemeClr val="bg1"/>
                </a:solidFill>
                <a:latin typeface="阿里巴巴普惠体 2.0 105 Heavy" panose="00020600040101010101" pitchFamily="18" charset="-122"/>
                <a:ea typeface="阿里巴巴普惠体 2.0 105 Heavy" panose="00020600040101010101" pitchFamily="18" charset="-122"/>
                <a:cs typeface="阿里巴巴普惠体 2.0 105 Heavy" panose="00020600040101010101" pitchFamily="18" charset="-122"/>
              </a:rPr>
              <a:t>http://dzyz.sh.gov.cn/login?code=3001004</a:t>
            </a:r>
          </a:p>
          <a:p>
            <a:pPr>
              <a:lnSpc>
                <a:spcPct val="150000"/>
              </a:lnSpc>
            </a:pPr>
            <a:r>
              <a:rPr lang="en-US" altLang="zh-CN" dirty="0">
                <a:solidFill>
                  <a:schemeClr val="bg1"/>
                </a:solidFill>
                <a:latin typeface="阿里巴巴普惠体 2.0 105 Heavy" panose="00020600040101010101" pitchFamily="18" charset="-122"/>
                <a:ea typeface="阿里巴巴普惠体 2.0 105 Heavy" panose="00020600040101010101" pitchFamily="18" charset="-122"/>
                <a:cs typeface="阿里巴巴普惠体 2.0 105 Heavy" panose="00020600040101010101" pitchFamily="18" charset="-122"/>
              </a:rPr>
              <a:t>4</a:t>
            </a:r>
            <a:r>
              <a:rPr lang="zh-CN" altLang="en-US" dirty="0">
                <a:solidFill>
                  <a:schemeClr val="bg1"/>
                </a:solidFill>
                <a:latin typeface="阿里巴巴普惠体 2.0 105 Heavy" panose="00020600040101010101" pitchFamily="18" charset="-122"/>
                <a:ea typeface="阿里巴巴普惠体 2.0 105 Heavy" panose="00020600040101010101" pitchFamily="18" charset="-122"/>
                <a:cs typeface="阿里巴巴普惠体 2.0 105 Heavy" panose="00020600040101010101" pitchFamily="18" charset="-122"/>
              </a:rPr>
              <a:t>、</a:t>
            </a:r>
            <a:r>
              <a:rPr lang="en-US" altLang="zh-CN" dirty="0">
                <a:solidFill>
                  <a:schemeClr val="bg1"/>
                </a:solidFill>
                <a:latin typeface="阿里巴巴普惠体 2.0 105 Heavy" panose="00020600040101010101" pitchFamily="18" charset="-122"/>
                <a:ea typeface="阿里巴巴普惠体 2.0 105 Heavy" panose="00020600040101010101" pitchFamily="18" charset="-122"/>
                <a:cs typeface="阿里巴巴普惠体 2.0 105 Heavy" panose="00020600040101010101" pitchFamily="18" charset="-122"/>
              </a:rPr>
              <a:t>Adobe | WPS</a:t>
            </a:r>
            <a:r>
              <a:rPr lang="zh-CN" altLang="en-US" dirty="0">
                <a:solidFill>
                  <a:schemeClr val="bg1"/>
                </a:solidFill>
                <a:latin typeface="阿里巴巴普惠体 2.0 105 Heavy" panose="00020600040101010101" pitchFamily="18" charset="-122"/>
                <a:ea typeface="阿里巴巴普惠体 2.0 105 Heavy" panose="00020600040101010101" pitchFamily="18" charset="-122"/>
                <a:cs typeface="阿里巴巴普惠体 2.0 105 Heavy" panose="00020600040101010101" pitchFamily="18" charset="-122"/>
              </a:rPr>
              <a:t>阅读器验签方法</a:t>
            </a:r>
            <a:endParaRPr lang="en-US" altLang="zh-CN" dirty="0">
              <a:solidFill>
                <a:schemeClr val="bg1"/>
              </a:solidFill>
              <a:latin typeface="阿里巴巴普惠体 2.0 105 Heavy" panose="00020600040101010101" pitchFamily="18" charset="-122"/>
              <a:ea typeface="阿里巴巴普惠体 2.0 105 Heavy" panose="00020600040101010101" pitchFamily="18" charset="-122"/>
              <a:cs typeface="阿里巴巴普惠体 2.0 105 Heavy" panose="00020600040101010101" pitchFamily="18" charset="-122"/>
            </a:endParaRPr>
          </a:p>
        </p:txBody>
      </p:sp>
      <p:pic>
        <p:nvPicPr>
          <p:cNvPr id="4" name="图片 3">
            <a:extLst>
              <a:ext uri="{FF2B5EF4-FFF2-40B4-BE49-F238E27FC236}">
                <a16:creationId xmlns:a16="http://schemas.microsoft.com/office/drawing/2014/main" id="{290BE04D-84E1-A0D9-05C6-2E9AB7A5C15A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247651"/>
            <a:ext cx="2248958" cy="3238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87952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主题​​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等线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等线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104</TotalTime>
  <Words>91</Words>
  <Application>Microsoft Office PowerPoint</Application>
  <PresentationFormat>宽屏</PresentationFormat>
  <Paragraphs>6</Paragraphs>
  <Slides>2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5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2</vt:i4>
      </vt:variant>
    </vt:vector>
  </HeadingPairs>
  <TitlesOfParts>
    <vt:vector size="8" baseType="lpstr">
      <vt:lpstr>阿里巴巴普惠体 2.0 105 Heavy</vt:lpstr>
      <vt:lpstr>等线</vt:lpstr>
      <vt:lpstr>等线 Light</vt:lpstr>
      <vt:lpstr>微软雅黑 Light</vt:lpstr>
      <vt:lpstr>Arial</vt:lpstr>
      <vt:lpstr>Office 主题​​</vt:lpstr>
      <vt:lpstr>PowerPoint 演示文稿</vt:lpstr>
      <vt:lpstr>PowerPoint 演示文稿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张 强</dc:creator>
  <cp:lastModifiedBy>张 强</cp:lastModifiedBy>
  <cp:revision>5</cp:revision>
  <dcterms:created xsi:type="dcterms:W3CDTF">2022-11-04T07:19:45Z</dcterms:created>
  <dcterms:modified xsi:type="dcterms:W3CDTF">2022-11-21T09:38:55Z</dcterms:modified>
</cp:coreProperties>
</file>