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135811" r:id="rId2"/>
    <p:sldId id="13135814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07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F85CB4-8459-BE50-A27A-BD23514B7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119273A-A943-DD54-FC49-FEFA34D37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AE35987-799D-1B31-FB47-9E5A62F5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211D0A-1303-6663-76DE-E362CABB4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F088931-BB50-97D6-743F-1CB60F82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766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9D7A01-12E4-CFC0-3667-1E106654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81B6D0C-EAEC-6264-DD1A-A0F6CDB4B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877DDB-73BE-14FF-5E8E-18E8F65D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CC6CCF1-27B2-3778-3E20-CCDC32A4D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EDF8609-00C0-532A-0494-336C59599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857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0284849-6BFF-E368-5CA3-EDD093988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D4C5BD9-8986-AA9F-4627-15C993889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1078E7-847A-3425-D4A9-09CC906A8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7BBB77-A452-DEA7-2E81-8DCDCB0C3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10EEC8-D272-93A4-1266-902329B7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44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9894A1-35D8-723A-A84E-965A4DB5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435C7C0-44DB-C77D-6DBC-CD9FB55EE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85FD74-0397-D37A-0D18-1B9DE03B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55C450-482D-BFB5-F10B-410A3AFE6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433819-9AC8-6C54-5CFA-5CC03019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80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A7B71C-C972-F384-88A7-87999D9F6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7ADFAB8-6887-02BC-69F0-10E4C4111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CB06CF-4A2F-ABFD-8E2E-A9FE936D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DAC8E2-CEE9-7208-CF16-EBF7DB147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F5CD081-D5C5-383A-4E43-BFA6C5A2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8875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C769B-94EC-EC97-583B-76730C11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E1745D-1493-C727-E737-D54104F76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183AE3A-E17C-3152-322E-3B513720A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AA62FAB-5DDA-DDFC-4A3C-354388E28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FD15B4-55D0-D9ED-0FDA-317C322E8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C87A5A-C4EE-CC02-D366-BD5C2A2E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2860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1AE1BE-5D98-5E99-5336-F824F3574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BA7CA98-4602-F65C-94C7-B68C0FE0E9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94AAE2F-EE9D-DABF-F056-F097CC3BF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4E1907C-0406-8ABE-90BA-A7D1B78774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7D3F69-97D3-0E33-D730-50167A1CD2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539BBD1-65B8-4C85-6013-1A4296672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10C2C32-2EE5-6B4D-D0DE-CDA625B40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978E4C-5AA1-0A22-B208-18348719D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07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4FF0D0-FD32-2919-FE1E-ED17BE377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864EB66-07F0-89B1-0417-64E11332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31DA871-5561-34A0-048A-CF5740D65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4873DC3-4B1B-938A-2F5A-5F8913BEE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51763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A236E07-4189-D33A-B266-E40DDAA93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6575A8D-1240-0396-C778-709E13C59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6A81D11-B3AB-22E0-ED3F-D04512E00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289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5356EC-0B94-CD2E-CCA6-4ADB7546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DBF745-B391-83D8-703D-034B85EB0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8EDAC7C-8CA5-62F8-BA02-C0AB9A3151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63FBBAD-40F2-C9A1-DAD9-A27B28F2D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30E85E-774F-6BE6-2E29-D7E7F414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DB994D1-1353-217B-DFD0-CA9441775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69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BA2337-AB79-D8C9-8703-37E7B1264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E23D8A0-2E69-362F-B6BF-7EF743E4A0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423D63A-F1C5-4A77-53DE-5C21E9F16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45446D-718A-6035-701C-1FA3743F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DB9C4E-5A58-A459-7887-38D5DCBC3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29CB056-687C-20A3-380D-E679CAA8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711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A63B341-3A5A-D037-5566-CBDB1ED79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FF22C0-FEF0-1ED4-8B2B-B9B5FA267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42D4D56-8132-5DE8-5150-25A0FC3915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14F42-78BF-453D-91D0-C41A9CEFAA20}" type="datetimeFigureOut">
              <a:rPr lang="zh-CN" altLang="en-US" smtClean="0"/>
              <a:t>2022/11/21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57903B-BEDA-80A1-4384-0E6073174B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3FDD8B-884A-04E8-0CCE-25E52F74D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4BA6-4ED7-41F8-A219-44383E082C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1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D9715490-7E8A-417E-89CA-72121120FF70}"/>
              </a:ext>
            </a:extLst>
          </p:cNvPr>
          <p:cNvSpPr/>
          <p:nvPr/>
        </p:nvSpPr>
        <p:spPr>
          <a:xfrm>
            <a:off x="0" y="2228850"/>
            <a:ext cx="12192000" cy="1933576"/>
          </a:xfrm>
          <a:prstGeom prst="rect">
            <a:avLst/>
          </a:prstGeom>
          <a:solidFill>
            <a:srgbClr val="00A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76E073C-4630-47D5-BF4E-208752626D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87" y="170995"/>
            <a:ext cx="9697803" cy="651600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B82869E4-AFD7-47D9-AC0D-AE669A67E5FA}"/>
              </a:ext>
            </a:extLst>
          </p:cNvPr>
          <p:cNvSpPr txBox="1"/>
          <p:nvPr/>
        </p:nvSpPr>
        <p:spPr>
          <a:xfrm>
            <a:off x="2969934" y="2714814"/>
            <a:ext cx="6871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</a:rPr>
              <a:t>电子签章文件验真伪的方法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D2275FE-86BA-4982-9D0D-C64A3B6D6FB3}"/>
              </a:ext>
            </a:extLst>
          </p:cNvPr>
          <p:cNvSpPr txBox="1"/>
          <p:nvPr/>
        </p:nvSpPr>
        <p:spPr>
          <a:xfrm>
            <a:off x="3667028" y="3428999"/>
            <a:ext cx="55335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劳务合同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|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结算单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|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电子签章文件</a:t>
            </a:r>
            <a:r>
              <a:rPr lang="en-US" altLang="zh-CN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|</a:t>
            </a:r>
            <a:r>
              <a:rPr lang="zh-CN" altLang="en-US" sz="120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验签方法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180E07DB-8355-09BF-796D-D49E272A17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651"/>
            <a:ext cx="2248958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41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DA6E01F1-CD3B-C72F-9612-7E85F1D6A7FC}"/>
              </a:ext>
            </a:extLst>
          </p:cNvPr>
          <p:cNvSpPr/>
          <p:nvPr/>
        </p:nvSpPr>
        <p:spPr>
          <a:xfrm>
            <a:off x="0" y="1962841"/>
            <a:ext cx="12192000" cy="2949979"/>
          </a:xfrm>
          <a:prstGeom prst="rect">
            <a:avLst/>
          </a:prstGeom>
          <a:solidFill>
            <a:srgbClr val="00A0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AAA1C33-6292-156E-00E4-D3B6C354D2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976" y="0"/>
            <a:ext cx="9697803" cy="6516009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751B0954-2A18-300B-E20B-990B10818F43}"/>
              </a:ext>
            </a:extLst>
          </p:cNvPr>
          <p:cNvSpPr txBox="1"/>
          <p:nvPr/>
        </p:nvSpPr>
        <p:spPr>
          <a:xfrm>
            <a:off x="1920240" y="2610198"/>
            <a:ext cx="9027622" cy="1717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1</a:t>
            </a:r>
            <a:r>
              <a:rPr lang="zh-CN" altLang="en-US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、山西建工平台验签                </a:t>
            </a: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http://oa.sxcig.com:9180/verifier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2</a:t>
            </a:r>
            <a:r>
              <a:rPr lang="zh-CN" altLang="en-US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、契约锁官网验签                    </a:t>
            </a: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https://www.qiyuesuo.com/verify.html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3</a:t>
            </a:r>
            <a:r>
              <a:rPr lang="zh-CN" altLang="en-US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、政府免登陆验签链接     </a:t>
            </a: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http://dzyz.sh.gov.cn/login?code=3001004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4</a:t>
            </a:r>
            <a:r>
              <a:rPr lang="zh-CN" altLang="en-US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、</a:t>
            </a:r>
            <a:r>
              <a:rPr lang="en-US" altLang="zh-CN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Adobe | WPS</a:t>
            </a:r>
            <a:r>
              <a:rPr lang="zh-CN" altLang="en-US" dirty="0">
                <a:solidFill>
                  <a:schemeClr val="bg1"/>
                </a:solidFill>
                <a:latin typeface="阿里巴巴普惠体 2.0 105 Heavy" panose="00020600040101010101" pitchFamily="18" charset="-122"/>
                <a:ea typeface="阿里巴巴普惠体 2.0 105 Heavy" panose="00020600040101010101" pitchFamily="18" charset="-122"/>
                <a:cs typeface="阿里巴巴普惠体 2.0 105 Heavy" panose="00020600040101010101" pitchFamily="18" charset="-122"/>
              </a:rPr>
              <a:t>阅读器验签方法</a:t>
            </a:r>
            <a:endParaRPr lang="en-US" altLang="zh-CN" dirty="0">
              <a:solidFill>
                <a:schemeClr val="bg1"/>
              </a:solidFill>
              <a:latin typeface="阿里巴巴普惠体 2.0 105 Heavy" panose="00020600040101010101" pitchFamily="18" charset="-122"/>
              <a:ea typeface="阿里巴巴普惠体 2.0 105 Heavy" panose="00020600040101010101" pitchFamily="18" charset="-122"/>
              <a:cs typeface="阿里巴巴普惠体 2.0 105 Heavy" panose="00020600040101010101" pitchFamily="18" charset="-122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290BE04D-84E1-A0D9-05C6-2E9AB7A5C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7651"/>
            <a:ext cx="2248958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95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91</Words>
  <Application>Microsoft Office PowerPoint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阿里巴巴普惠体 2.0 105 Heavy</vt:lpstr>
      <vt:lpstr>等线</vt:lpstr>
      <vt:lpstr>等线 Light</vt:lpstr>
      <vt:lpstr>微软雅黑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 强</dc:creator>
  <cp:lastModifiedBy>张 强</cp:lastModifiedBy>
  <cp:revision>5</cp:revision>
  <dcterms:created xsi:type="dcterms:W3CDTF">2022-11-04T07:19:45Z</dcterms:created>
  <dcterms:modified xsi:type="dcterms:W3CDTF">2022-11-21T09:38:55Z</dcterms:modified>
</cp:coreProperties>
</file>